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8" r:id="rId2"/>
  </p:sldMasterIdLst>
  <p:notesMasterIdLst>
    <p:notesMasterId r:id="rId18"/>
  </p:notesMasterIdLst>
  <p:sldIdLst>
    <p:sldId id="326" r:id="rId3"/>
    <p:sldId id="324" r:id="rId4"/>
    <p:sldId id="325" r:id="rId5"/>
    <p:sldId id="313" r:id="rId6"/>
    <p:sldId id="327" r:id="rId7"/>
    <p:sldId id="328" r:id="rId8"/>
    <p:sldId id="329" r:id="rId9"/>
    <p:sldId id="330" r:id="rId10"/>
    <p:sldId id="332" r:id="rId11"/>
    <p:sldId id="319" r:id="rId12"/>
    <p:sldId id="333" r:id="rId13"/>
    <p:sldId id="336" r:id="rId14"/>
    <p:sldId id="337" r:id="rId15"/>
    <p:sldId id="341" r:id="rId16"/>
    <p:sldId id="338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B6E6"/>
    <a:srgbClr val="EE7F00"/>
    <a:srgbClr val="2699D1"/>
    <a:srgbClr val="009C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60" autoAdjust="0"/>
    <p:restoredTop sz="96265" autoAdjust="0"/>
  </p:normalViewPr>
  <p:slideViewPr>
    <p:cSldViewPr snapToGrid="0" snapToObjects="1">
      <p:cViewPr varScale="1">
        <p:scale>
          <a:sx n="106" d="100"/>
          <a:sy n="106" d="100"/>
        </p:scale>
        <p:origin x="564" y="108"/>
      </p:cViewPr>
      <p:guideLst>
        <p:guide pos="3840"/>
        <p:guide orient="horz" pos="227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46" d="100"/>
          <a:sy n="146" d="100"/>
        </p:scale>
        <p:origin x="5488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r>
              <a:rPr lang="en-US" sz="1400" b="1" i="0" baseline="0" dirty="0">
                <a:solidFill>
                  <a:schemeClr val="accent2"/>
                </a:solidFill>
                <a:latin typeface="Arial" panose="020B0604020202020204" pitchFamily="34" charset="0"/>
              </a:rPr>
              <a:t>TITEL DES DIAGRAMMS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8.8779595908068026E-2"/>
          <c:y val="0.1265303782758459"/>
          <c:w val="0.66675412191539862"/>
          <c:h val="0.79935486224380792"/>
        </c:manualLayout>
      </c:layout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5B3-7C42-A026-212F124A786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5B3-7C42-A026-212F124A786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B5B3-7C42-A026-212F124A786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B5B3-7C42-A026-212F124A786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B5B3-7C42-A026-212F124A786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Tabelle1!$A$2:$A$6</c:f>
              <c:strCache>
                <c:ptCount val="5"/>
                <c:pt idx="0">
                  <c:v>Wert 1</c:v>
                </c:pt>
                <c:pt idx="1">
                  <c:v>Wert 2</c:v>
                </c:pt>
                <c:pt idx="2">
                  <c:v>Wert 3</c:v>
                </c:pt>
                <c:pt idx="3">
                  <c:v>Wert 4 </c:v>
                </c:pt>
                <c:pt idx="4">
                  <c:v>Wert 5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20</c:v>
                </c:pt>
                <c:pt idx="1">
                  <c:v>15</c:v>
                </c:pt>
                <c:pt idx="2">
                  <c:v>11</c:v>
                </c:pt>
                <c:pt idx="3">
                  <c:v>8</c:v>
                </c:pt>
                <c:pt idx="4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5B3-7C42-A026-212F124A78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5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456707652403814"/>
          <c:y val="0.41395019203009942"/>
          <c:w val="0.11594079679555623"/>
          <c:h val="0.240398755582421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9F671660-9335-0A44-930E-E0AC170F2CA6}" type="datetimeFigureOut">
              <a:rPr lang="de-DE" smtClean="0"/>
              <a:pPr/>
              <a:t>29.07.2020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420A706B-F588-9243-B437-921D3BA4FEA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1879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A751DA69-DC19-2E45-BC33-C42E4585AF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0000" y="1260000"/>
            <a:ext cx="8721600" cy="14106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buFontTx/>
              <a:buNone/>
              <a:defRPr sz="5500" b="0" i="0" kern="1200" baseline="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Präsentationstitel in Georgia Regular 55pt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DFF06F52-9A02-5B47-B0AF-E735DEE3C9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0000" y="5338445"/>
            <a:ext cx="1812925" cy="430887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="0" i="0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Ort,</a:t>
            </a:r>
            <a:br>
              <a:rPr lang="de-DE" dirty="0"/>
            </a:br>
            <a:r>
              <a:rPr lang="de-DE" dirty="0"/>
              <a:t>00. Monat 0000</a:t>
            </a:r>
          </a:p>
        </p:txBody>
      </p:sp>
      <p:sp>
        <p:nvSpPr>
          <p:cNvPr id="5" name="Textplatzhalter 10">
            <a:extLst>
              <a:ext uri="{FF2B5EF4-FFF2-40B4-BE49-F238E27FC236}">
                <a16:creationId xmlns:a16="http://schemas.microsoft.com/office/drawing/2014/main" id="{CD25B968-31E3-9B44-8C15-257D372051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1" y="2988000"/>
            <a:ext cx="56990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 in Arial </a:t>
            </a:r>
            <a:r>
              <a:rPr lang="de-DE" dirty="0" err="1"/>
              <a:t>Bold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Schriftgröße 24pt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8424B55-B99F-2243-8C5C-4C94CEA4EF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16000" y="216000"/>
            <a:ext cx="1800000" cy="3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9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Tektonik Aufzählu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4BF3-489E-4241-9956-FED8C59140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86177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Textfolie Headline, Georgia Regular 28pt, Basic Blue, Zeilenabstand 1-fach, zwei Zeilen möglich</a:t>
            </a:r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C072800F-872F-3B4A-9AFD-D45B3D848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1" y="1331999"/>
            <a:ext cx="9671011" cy="2482997"/>
          </a:xfrm>
          <a:prstGeom prst="rect">
            <a:avLst/>
          </a:prstGeom>
        </p:spPr>
        <p:txBody>
          <a:bodyPr lIns="0" tIns="0" rIns="0" bIns="0"/>
          <a:lstStyle>
            <a:lvl1pPr marL="180000" indent="-180000" defTabSz="180000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180000" algn="l"/>
              </a:tabLst>
              <a:defRPr sz="1800" b="0" i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20000" indent="-180000" defTabSz="180000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80000" algn="l"/>
              </a:tabLst>
              <a:defRPr sz="1800" b="0" i="0" baseline="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60000" indent="-180000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Font typeface="Symbol" pitchFamily="2" charset="2"/>
              <a:buChar char="-"/>
              <a:tabLst>
                <a:tab pos="180000" algn="l"/>
              </a:tabLst>
              <a:defRPr sz="1800" b="0" i="0" baseline="0">
                <a:solidFill>
                  <a:schemeClr val="tx1"/>
                </a:solidFill>
                <a:latin typeface="Arial" panose="020B0604020202020204" pitchFamily="34" charset="0"/>
              </a:defRPr>
            </a:lvl3pPr>
          </a:lstStyle>
          <a:p>
            <a:r>
              <a:rPr lang="de-DE" dirty="0"/>
              <a:t>Erste Ebene
Aufzählung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/>
              <a:t>Aufzählung</a:t>
            </a:r>
          </a:p>
          <a:p>
            <a:pPr lvl="2"/>
            <a:r>
              <a:rPr lang="de-DE" dirty="0"/>
              <a:t>Dritte Ebene</a:t>
            </a:r>
          </a:p>
          <a:p>
            <a:pPr lvl="2"/>
            <a:r>
              <a:rPr lang="de-DE" dirty="0"/>
              <a:t>Aufzählung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20DF8AA2-4B8E-434F-BC3D-A03D17B96C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273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trenn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8349EC06-1359-904F-8A1A-0309B7E435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1704375"/>
            <a:ext cx="9671012" cy="3449250"/>
          </a:xfrm>
        </p:spPr>
        <p:txBody>
          <a:bodyPr anchor="ctr" anchorCtr="0">
            <a:noAutofit/>
          </a:bodyPr>
          <a:lstStyle>
            <a:lvl1pPr>
              <a:defRPr sz="4000" baseline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sz="4000" dirty="0" err="1">
                <a:solidFill>
                  <a:schemeClr val="bg1"/>
                </a:solidFill>
              </a:rPr>
              <a:t>Kapiteltrenner</a:t>
            </a:r>
            <a:r>
              <a:rPr lang="de-DE" sz="4000" dirty="0">
                <a:solidFill>
                  <a:schemeClr val="bg1"/>
                </a:solidFill>
              </a:rPr>
              <a:t> in Georgia, </a:t>
            </a:r>
            <a:r>
              <a:rPr lang="de-DE" sz="4000" dirty="0" err="1">
                <a:solidFill>
                  <a:schemeClr val="bg1"/>
                </a:solidFill>
              </a:rPr>
              <a:t>Schriftgröße</a:t>
            </a:r>
            <a:r>
              <a:rPr lang="de-DE" sz="4000" dirty="0">
                <a:solidFill>
                  <a:schemeClr val="bg1"/>
                </a:solidFill>
              </a:rPr>
              <a:t> ist 40pt, Zeilenabstand 1-fach, </a:t>
            </a:r>
            <a:r>
              <a:rPr lang="de-DE" sz="4000" dirty="0" err="1">
                <a:solidFill>
                  <a:schemeClr val="bg1"/>
                </a:solidFill>
              </a:rPr>
              <a:t>Mehrzeiligkeit</a:t>
            </a:r>
            <a:r>
              <a:rPr lang="de-DE" sz="4000" dirty="0">
                <a:solidFill>
                  <a:schemeClr val="bg1"/>
                </a:solidFill>
              </a:rPr>
              <a:t>. Kann auch Zitat/Statement sein. Vertikale Zentrierung des Textblocks.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E2D7480-82C1-184E-BF4E-B57E105F062B}"/>
              </a:ext>
            </a:extLst>
          </p:cNvPr>
          <p:cNvSpPr/>
          <p:nvPr userDrawn="1"/>
        </p:nvSpPr>
        <p:spPr>
          <a:xfrm>
            <a:off x="10065200" y="171136"/>
            <a:ext cx="2002971" cy="482875"/>
          </a:xfrm>
          <a:prstGeom prst="rect">
            <a:avLst/>
          </a:prstGeom>
          <a:solidFill>
            <a:srgbClr val="78B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 dirty="0">
              <a:latin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2611C71-8BE3-E543-8A2C-FD6FB13B953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16000" y="216000"/>
            <a:ext cx="1800000" cy="322426"/>
          </a:xfrm>
          <a:prstGeom prst="rect">
            <a:avLst/>
          </a:prstGeom>
        </p:spPr>
      </p:pic>
      <p:sp>
        <p:nvSpPr>
          <p:cNvPr id="8" name="Fußzeilenplatzhalter 2">
            <a:extLst>
              <a:ext uri="{FF2B5EF4-FFF2-40B4-BE49-F238E27FC236}">
                <a16:creationId xmlns:a16="http://schemas.microsoft.com/office/drawing/2014/main" id="{29E73143-011F-114A-A779-00ACDB9B96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0055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4BF3-489E-4241-9956-FED8C59140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86177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Textfolie Headline, Georgia Regular 28pt, Basic Blue, Zeilenabstand 1-fach, zwei Zeilen möglich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2160C57-48DF-7743-AD07-4B3FB581EAB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1" y="1332000"/>
            <a:ext cx="5580000" cy="36009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sz="1800" b="0" i="0" baseline="0">
                <a:latin typeface="Arial" panose="020B0604020202020204" pitchFamily="34" charset="0"/>
              </a:defRPr>
            </a:lvl1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18pt, Dark Grey, Zeilenabstand 1-fach.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</p:txBody>
      </p:sp>
      <p:sp>
        <p:nvSpPr>
          <p:cNvPr id="5" name="Bildplatzhalter 5">
            <a:extLst>
              <a:ext uri="{FF2B5EF4-FFF2-40B4-BE49-F238E27FC236}">
                <a16:creationId xmlns:a16="http://schemas.microsoft.com/office/drawing/2014/main" id="{1A412AE3-1589-F74E-827C-2E105BCF157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26161" y="1332001"/>
            <a:ext cx="5751513" cy="49116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lIns="90000" tIns="90000" rIns="90000" bIns="90000"/>
          <a:lstStyle>
            <a:lvl1pPr marL="0" indent="0">
              <a:buFontTx/>
              <a:buNone/>
              <a:defRPr sz="1600" b="0" i="0" baseline="0">
                <a:latin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D5679E0B-8760-B848-9D7F-D50238F247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0000" y="6089751"/>
            <a:ext cx="5580001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lang="de-DE" sz="1000" b="0" i="0" baseline="0" smtClean="0">
                <a:effectLst/>
                <a:latin typeface="Arial" panose="020B0604020202020204" pitchFamily="34" charset="0"/>
              </a:defRPr>
            </a:lvl1pPr>
          </a:lstStyle>
          <a:p>
            <a:r>
              <a:rPr lang="de-DE" dirty="0">
                <a:solidFill>
                  <a:srgbClr val="575756"/>
                </a:solidFill>
                <a:effectLst/>
                <a:latin typeface="Gotham Narrow" pitchFamily="2" charset="0"/>
              </a:rPr>
              <a:t>Bildunterschrift, Arial 10pt, Dark Grey, Zeilenabstand 12pt, unten ausgerichtet</a:t>
            </a:r>
          </a:p>
        </p:txBody>
      </p:sp>
      <p:sp>
        <p:nvSpPr>
          <p:cNvPr id="7" name="Fußzeilenplatzhalter 2">
            <a:extLst>
              <a:ext uri="{FF2B5EF4-FFF2-40B4-BE49-F238E27FC236}">
                <a16:creationId xmlns:a16="http://schemas.microsoft.com/office/drawing/2014/main" id="{233A37AD-D6B9-384F-B378-42BF671CFA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4135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-Diagramm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4BF3-489E-4241-9956-FED8C59140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86177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Textfolie Headline, Georgia Regular 28pt, Basic Blue, Zeilenabstand 1-fach, zwei Zeilen möglich</a:t>
            </a:r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D5679E0B-8760-B848-9D7F-D50238F247C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37367" y="6146900"/>
            <a:ext cx="5751513" cy="153888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>
              <a:lnSpc>
                <a:spcPts val="1200"/>
              </a:lnSpc>
              <a:spcBef>
                <a:spcPts val="0"/>
              </a:spcBef>
              <a:buFontTx/>
              <a:buNone/>
              <a:defRPr lang="de-DE" sz="1000" b="0" i="0" baseline="0" smtClean="0">
                <a:effectLst/>
                <a:latin typeface="Arial" panose="020B0604020202020204" pitchFamily="34" charset="0"/>
              </a:defRPr>
            </a:lvl1pPr>
          </a:lstStyle>
          <a:p>
            <a:r>
              <a:rPr lang="de-DE" dirty="0">
                <a:solidFill>
                  <a:srgbClr val="575756"/>
                </a:solidFill>
                <a:effectLst/>
                <a:latin typeface="Gotham Narrow" pitchFamily="2" charset="0"/>
              </a:rPr>
              <a:t>Legende, </a:t>
            </a:r>
            <a:r>
              <a:rPr lang="de-DE" dirty="0" err="1">
                <a:solidFill>
                  <a:srgbClr val="575756"/>
                </a:solidFill>
                <a:effectLst/>
                <a:latin typeface="Gotham Narrow" pitchFamily="2" charset="0"/>
              </a:rPr>
              <a:t>Gotham</a:t>
            </a:r>
            <a:r>
              <a:rPr lang="de-DE" dirty="0">
                <a:solidFill>
                  <a:srgbClr val="575756"/>
                </a:solidFill>
                <a:effectLst/>
                <a:latin typeface="Gotham Narrow" pitchFamily="2" charset="0"/>
              </a:rPr>
              <a:t> Narrow Book 10pt, Dark Grey, Zeilenabstand 12pt, unten ausgerichtet</a:t>
            </a:r>
          </a:p>
        </p:txBody>
      </p:sp>
      <p:sp>
        <p:nvSpPr>
          <p:cNvPr id="7" name="Diagrammplatzhalter 4">
            <a:extLst>
              <a:ext uri="{FF2B5EF4-FFF2-40B4-BE49-F238E27FC236}">
                <a16:creationId xmlns:a16="http://schemas.microsoft.com/office/drawing/2014/main" id="{59D6B5D2-EFC9-9348-B0A8-9AB05280B3E9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137367" y="1332000"/>
            <a:ext cx="5751513" cy="4796632"/>
          </a:xfrm>
          <a:prstGeom prst="rect">
            <a:avLst/>
          </a:prstGeom>
        </p:spPr>
        <p:txBody>
          <a:bodyPr lIns="90000" tIns="90000" rIns="90000" bIns="90000"/>
          <a:lstStyle>
            <a:lvl1pPr marL="0" indent="0">
              <a:buNone/>
              <a:defRPr sz="1500" b="0" i="0" baseline="0">
                <a:latin typeface="Arial" panose="020B0604020202020204" pitchFamily="34" charset="0"/>
              </a:defRPr>
            </a:lvl1pPr>
          </a:lstStyle>
          <a:p>
            <a:r>
              <a:rPr lang="de-DE" dirty="0"/>
              <a:t>Diagramm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91CA6C95-B297-C14C-9A0B-B0D3A40E86D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1" y="1332000"/>
            <a:ext cx="5580000" cy="36009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sz="1800" b="0" i="0" baseline="0">
                <a:latin typeface="Arial" panose="020B0604020202020204" pitchFamily="34" charset="0"/>
              </a:defRPr>
            </a:lvl1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18pt, Dark Grey, Zeilenabstand 1-fach.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</p:txBody>
      </p:sp>
      <p:sp>
        <p:nvSpPr>
          <p:cNvPr id="9" name="Fußzeilenplatzhalter 2">
            <a:extLst>
              <a:ext uri="{FF2B5EF4-FFF2-40B4-BE49-F238E27FC236}">
                <a16:creationId xmlns:a16="http://schemas.microsoft.com/office/drawing/2014/main" id="{BC32A5C7-B10D-F748-BB53-B227A39081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8212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Große Tekton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21">
            <a:extLst>
              <a:ext uri="{FF2B5EF4-FFF2-40B4-BE49-F238E27FC236}">
                <a16:creationId xmlns:a16="http://schemas.microsoft.com/office/drawing/2014/main" id="{E874B51C-579F-1B4C-ABBB-44F3EC8459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197131"/>
            <a:ext cx="9674187" cy="430887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hier einfügen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0FE0EB2-A260-6046-A266-62E284F7E24D}"/>
              </a:ext>
            </a:extLst>
          </p:cNvPr>
          <p:cNvSpPr/>
          <p:nvPr userDrawn="1"/>
        </p:nvSpPr>
        <p:spPr>
          <a:xfrm>
            <a:off x="10065200" y="171136"/>
            <a:ext cx="2002971" cy="482875"/>
          </a:xfrm>
          <a:prstGeom prst="rect">
            <a:avLst/>
          </a:prstGeom>
          <a:solidFill>
            <a:srgbClr val="78B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i="0" dirty="0">
              <a:latin typeface="Arial" panose="020B0604020202020204" pitchFamily="34" charset="0"/>
            </a:endParaRP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B729CE0E-896B-9749-85EF-78946C895A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16000" y="216000"/>
            <a:ext cx="1800000" cy="322426"/>
          </a:xfrm>
          <a:prstGeom prst="rect">
            <a:avLst/>
          </a:prstGeom>
        </p:spPr>
      </p:pic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772C756F-1962-594A-AB6F-3C2879F44B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41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A751DA69-DC19-2E45-BC33-C42E4585AF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0000" y="1260000"/>
            <a:ext cx="8721600" cy="14106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buFontTx/>
              <a:buNone/>
              <a:defRPr sz="5500" b="0" i="0" kern="1200" baseline="0">
                <a:solidFill>
                  <a:schemeClr val="accent2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Präsentationstitel in Georgia Regular 55pt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8424B55-B99F-2243-8C5C-4C94CEA4EF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16000" y="216000"/>
            <a:ext cx="1800000" cy="322426"/>
          </a:xfrm>
          <a:prstGeom prst="rect">
            <a:avLst/>
          </a:prstGeom>
        </p:spPr>
      </p:pic>
      <p:sp>
        <p:nvSpPr>
          <p:cNvPr id="6" name="Textplatzhalter 19">
            <a:extLst>
              <a:ext uri="{FF2B5EF4-FFF2-40B4-BE49-F238E27FC236}">
                <a16:creationId xmlns:a16="http://schemas.microsoft.com/office/drawing/2014/main" id="{9EE4E970-E177-B649-943C-E07875B8E1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0000" y="5338445"/>
            <a:ext cx="1812925" cy="430887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="0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Ort,</a:t>
            </a:r>
            <a:br>
              <a:rPr lang="de-DE" dirty="0"/>
            </a:br>
            <a:r>
              <a:rPr lang="de-DE" dirty="0"/>
              <a:t>00. Monat 0000</a:t>
            </a: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E3A9BA3A-2B71-E14E-BA84-D3D98F1A2D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1" y="2988000"/>
            <a:ext cx="56990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 b="1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 in Arial </a:t>
            </a:r>
            <a:r>
              <a:rPr lang="de-DE" dirty="0" err="1"/>
              <a:t>Bold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Schriftgröße 24pt</a:t>
            </a:r>
          </a:p>
        </p:txBody>
      </p:sp>
    </p:spTree>
    <p:extLst>
      <p:ext uri="{BB962C8B-B14F-4D97-AF65-F5344CB8AC3E}">
        <p14:creationId xmlns:p14="http://schemas.microsoft.com/office/powerpoint/2010/main" val="248181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C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A751DA69-DC19-2E45-BC33-C42E4585AF7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0000" y="1260000"/>
            <a:ext cx="8721600" cy="14106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buFontTx/>
              <a:buNone/>
              <a:defRPr sz="5500" b="0" i="0" kern="1200" baseline="0">
                <a:solidFill>
                  <a:schemeClr val="accent2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Präsentationstitel in Georgia Regular 55pt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9566176-CF67-F044-8590-E0BFDA8A4B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16000" y="216000"/>
            <a:ext cx="1800000" cy="322426"/>
          </a:xfrm>
          <a:prstGeom prst="rect">
            <a:avLst/>
          </a:prstGeom>
        </p:spPr>
      </p:pic>
      <p:sp>
        <p:nvSpPr>
          <p:cNvPr id="9" name="Textplatzhalter 19">
            <a:extLst>
              <a:ext uri="{FF2B5EF4-FFF2-40B4-BE49-F238E27FC236}">
                <a16:creationId xmlns:a16="http://schemas.microsoft.com/office/drawing/2014/main" id="{B78E2841-5A30-3A4C-B765-D32AEA44AF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0000" y="5338445"/>
            <a:ext cx="1812925" cy="430887"/>
          </a:xfrm>
          <a:prstGeom prst="rect">
            <a:avLst/>
          </a:prstGeo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="0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Ort,</a:t>
            </a:r>
            <a:br>
              <a:rPr lang="de-DE" dirty="0"/>
            </a:br>
            <a:r>
              <a:rPr lang="de-DE" dirty="0"/>
              <a:t>00. Monat 0000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7C034D55-850A-9D49-BBD3-1A2E045E40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1" y="2988000"/>
            <a:ext cx="56990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400" b="1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Untertitel in Arial </a:t>
            </a:r>
            <a:r>
              <a:rPr lang="de-DE" dirty="0" err="1"/>
              <a:t>Bold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Schriftgröße 24pt</a:t>
            </a:r>
          </a:p>
        </p:txBody>
      </p:sp>
    </p:spTree>
    <p:extLst>
      <p:ext uri="{BB962C8B-B14F-4D97-AF65-F5344CB8AC3E}">
        <p14:creationId xmlns:p14="http://schemas.microsoft.com/office/powerpoint/2010/main" val="3067421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6">
            <a:extLst>
              <a:ext uri="{FF2B5EF4-FFF2-40B4-BE49-F238E27FC236}">
                <a16:creationId xmlns:a16="http://schemas.microsoft.com/office/drawing/2014/main" id="{28829180-1932-5F45-B425-49E849C35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733825" y="2769941"/>
            <a:ext cx="6724350" cy="1318118"/>
          </a:xfrm>
          <a:prstGeom prst="rect">
            <a:avLst/>
          </a:prstGeom>
        </p:spPr>
        <p:txBody>
          <a:bodyPr wrap="square" lIns="0" tIns="0" rIns="0" bIns="0" anchor="ctr" anchorCtr="1">
            <a:spAutoFit/>
          </a:bodyPr>
          <a:lstStyle>
            <a:lvl1pPr marL="0" indent="0">
              <a:lnSpc>
                <a:spcPts val="10000"/>
              </a:lnSpc>
              <a:spcBef>
                <a:spcPts val="0"/>
              </a:spcBef>
              <a:buFontTx/>
              <a:buNone/>
              <a:defRPr sz="12000" b="0" i="0" baseline="0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Danke.</a:t>
            </a:r>
          </a:p>
        </p:txBody>
      </p:sp>
      <p:sp>
        <p:nvSpPr>
          <p:cNvPr id="10" name="Textplatzhalter 19">
            <a:extLst>
              <a:ext uri="{FF2B5EF4-FFF2-40B4-BE49-F238E27FC236}">
                <a16:creationId xmlns:a16="http://schemas.microsoft.com/office/drawing/2014/main" id="{AEC9E7B3-7C82-2C4A-AFB4-59E8BB66AA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09319" y="5420686"/>
            <a:ext cx="3773362" cy="646331"/>
          </a:xfrm>
          <a:prstGeom prst="rect">
            <a:avLst/>
          </a:prstGeom>
        </p:spPr>
        <p:txBody>
          <a:bodyPr wrap="square" lIns="0" tIns="0" rIns="0" bIns="0" anchor="b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400" b="0" i="0" baseline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Name</a:t>
            </a:r>
            <a:br>
              <a:rPr lang="de-DE" dirty="0"/>
            </a:br>
            <a:r>
              <a:rPr lang="de-DE" dirty="0"/>
              <a:t>Absender</a:t>
            </a:r>
            <a:br>
              <a:rPr lang="de-DE" dirty="0"/>
            </a:br>
            <a:r>
              <a:rPr lang="de-DE" dirty="0"/>
              <a:t>00. Monat 0000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C2F46F8-0603-814D-862E-4565176C45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23323" y="828000"/>
            <a:ext cx="2160000" cy="9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97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Weißer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4BF3-489E-4241-9956-FED8C59140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86177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Textfolie Headline, Georgia Regular 28pt, Basic Blue, Zeilenabstand 1-fach, zwei Zeilen möglich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3026A258-05FC-3E42-8DB5-10AF9564BC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034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4BF3-489E-4241-9956-FED8C59140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86177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Textfolie Headline, Georgia Regular 28pt, Basic Blue, Zeilenabstand 1-fach, zwei Zeilen möglich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7EA09D0-42FB-5543-AE35-5214D36B3E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5F4CFF13-1AB2-2241-B853-08C54B045E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1" y="1332000"/>
            <a:ext cx="9671012" cy="1938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sz="1800" b="0" i="0" baseline="0">
                <a:latin typeface="Arial" panose="020B0604020202020204" pitchFamily="34" charset="0"/>
              </a:defRPr>
            </a:lvl1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18pt, Dark Grey, Zeilenabstand 1-fach.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4346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Weiß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4BF3-489E-4241-9956-FED8C59140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86177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Textfolie Headline, Georgia Regular 28pt, Basic Blue, Zeilenabstand 1-fach, zwei Zeilen möglich</a:t>
            </a:r>
          </a:p>
        </p:txBody>
      </p:sp>
      <p:sp>
        <p:nvSpPr>
          <p:cNvPr id="4" name="Textplatzhalter 8">
            <a:extLst>
              <a:ext uri="{FF2B5EF4-FFF2-40B4-BE49-F238E27FC236}">
                <a16:creationId xmlns:a16="http://schemas.microsoft.com/office/drawing/2014/main" id="{C072800F-872F-3B4A-9AFD-D45B3D848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1" y="1332000"/>
            <a:ext cx="9671011" cy="2055556"/>
          </a:xfrm>
          <a:prstGeom prst="rect">
            <a:avLst/>
          </a:prstGeom>
        </p:spPr>
        <p:txBody>
          <a:bodyPr lIns="0" tIns="0" rIns="0" bIns="0"/>
          <a:lstStyle>
            <a:lvl1pPr marL="180000" indent="-180000" defTabSz="180000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180000" algn="l"/>
              </a:tabLst>
              <a:defRPr sz="1800" b="0" i="0" baseline="0">
                <a:latin typeface="Arial" panose="020B0604020202020204" pitchFamily="34" charset="0"/>
              </a:defRPr>
            </a:lvl1pPr>
            <a:lvl2pPr marL="720000" indent="-180000" defTabSz="180000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tabLst>
                <a:tab pos="180000" algn="l"/>
              </a:tabLst>
              <a:defRPr sz="1800" b="0" i="0" baseline="0">
                <a:latin typeface="Arial" panose="020B0604020202020204" pitchFamily="34" charset="0"/>
              </a:defRPr>
            </a:lvl2pPr>
            <a:lvl3pPr marL="1260000" indent="-180000">
              <a:lnSpc>
                <a:spcPct val="100000"/>
              </a:lnSpc>
              <a:spcBef>
                <a:spcPts val="500"/>
              </a:spcBef>
              <a:buClr>
                <a:schemeClr val="accent2"/>
              </a:buClr>
              <a:buFont typeface="Symbol" pitchFamily="2" charset="2"/>
              <a:buChar char="-"/>
              <a:tabLst>
                <a:tab pos="180000" algn="l"/>
              </a:tabLst>
              <a:defRPr sz="1800" b="0" i="0" baseline="0">
                <a:latin typeface="Arial" panose="020B0604020202020204" pitchFamily="34" charset="0"/>
              </a:defRPr>
            </a:lvl3pPr>
          </a:lstStyle>
          <a:p>
            <a:r>
              <a:rPr lang="de-DE" dirty="0"/>
              <a:t>Erste Ebene
Aufzählung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/>
              <a:t>Aufzählung</a:t>
            </a:r>
          </a:p>
          <a:p>
            <a:pPr lvl="2"/>
            <a:r>
              <a:rPr lang="de-DE" dirty="0"/>
              <a:t>Dritte Ebene</a:t>
            </a:r>
          </a:p>
          <a:p>
            <a:pPr lvl="2"/>
            <a:r>
              <a:rPr lang="de-DE" dirty="0"/>
              <a:t>Aufzählung</a:t>
            </a:r>
          </a:p>
        </p:txBody>
      </p:sp>
      <p:sp>
        <p:nvSpPr>
          <p:cNvPr id="5" name="Fußzeilenplatzhalter 2">
            <a:extLst>
              <a:ext uri="{FF2B5EF4-FFF2-40B4-BE49-F238E27FC236}">
                <a16:creationId xmlns:a16="http://schemas.microsoft.com/office/drawing/2014/main" id="{2C8BF4DD-05DA-4A49-B8D7-B1F0090CDCD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3052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 Tekton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4BF3-489E-4241-9956-FED8C59140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86177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Textfolie Headline, Georgia Regular 28pt, Basic Blue, Zeilenabstand 1-fach, zwei Zeilen möglich</a:t>
            </a:r>
          </a:p>
        </p:txBody>
      </p:sp>
      <p:sp>
        <p:nvSpPr>
          <p:cNvPr id="4" name="Fußzeilenplatzhalter 2">
            <a:extLst>
              <a:ext uri="{FF2B5EF4-FFF2-40B4-BE49-F238E27FC236}">
                <a16:creationId xmlns:a16="http://schemas.microsoft.com/office/drawing/2014/main" id="{C0545C17-2F68-3446-A836-348FB4A4AB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867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Tektoni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024BF3-489E-4241-9956-FED8C59140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0000" y="215746"/>
            <a:ext cx="9671012" cy="861774"/>
          </a:xfrm>
          <a:prstGeom prst="rect">
            <a:avLst/>
          </a:prstGeom>
        </p:spPr>
        <p:txBody>
          <a:bodyPr/>
          <a:lstStyle>
            <a:lvl1pPr>
              <a:defRPr baseline="0"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Textfolie Headline, Georgia Regular 28pt, Basic Blue, Zeilenabstand 1-fach, zwei Zeilen möglich</a:t>
            </a:r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87AE70EB-31DB-F440-A294-4980628697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0001" y="1332000"/>
            <a:ext cx="9671012" cy="19389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sz="1800" b="0" i="0" baseline="0">
                <a:latin typeface="Arial" panose="020B0604020202020204" pitchFamily="34" charset="0"/>
              </a:defRPr>
            </a:lvl1pPr>
          </a:lstStyle>
          <a:p>
            <a:pPr marL="0" indent="0">
              <a:buClr>
                <a:schemeClr val="accent1"/>
              </a:buClr>
              <a:buFontTx/>
              <a:buNone/>
              <a:tabLst/>
            </a:pPr>
            <a:r>
              <a:rPr lang="de-DE" b="0" dirty="0"/>
              <a:t>Fließtext, Arial 18pt, Dark Grey, Zeilenabstand 1-fach.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, </a:t>
            </a:r>
            <a:r>
              <a:rPr lang="de-DE" b="0" dirty="0" err="1"/>
              <a:t>consetetur</a:t>
            </a:r>
            <a:r>
              <a:rPr lang="de-DE" b="0" dirty="0"/>
              <a:t> </a:t>
            </a:r>
            <a:r>
              <a:rPr lang="de-DE" b="0" dirty="0" err="1"/>
              <a:t>sadipscing</a:t>
            </a:r>
            <a:r>
              <a:rPr lang="de-DE" b="0" dirty="0"/>
              <a:t> </a:t>
            </a:r>
            <a:r>
              <a:rPr lang="de-DE" b="0" dirty="0" err="1"/>
              <a:t>elitr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nonumy</a:t>
            </a:r>
            <a:r>
              <a:rPr lang="de-DE" b="0" dirty="0"/>
              <a:t> </a:t>
            </a:r>
            <a:r>
              <a:rPr lang="de-DE" b="0" dirty="0" err="1"/>
              <a:t>eirmod</a:t>
            </a:r>
            <a:r>
              <a:rPr lang="de-DE" b="0" dirty="0"/>
              <a:t> </a:t>
            </a:r>
            <a:r>
              <a:rPr lang="de-DE" b="0" dirty="0" err="1"/>
              <a:t>tempor</a:t>
            </a:r>
            <a:r>
              <a:rPr lang="de-DE" b="0" dirty="0"/>
              <a:t> </a:t>
            </a:r>
            <a:r>
              <a:rPr lang="de-DE" b="0" dirty="0" err="1"/>
              <a:t>invidunt</a:t>
            </a:r>
            <a:r>
              <a:rPr lang="de-DE" b="0" dirty="0"/>
              <a:t> </a:t>
            </a:r>
            <a:r>
              <a:rPr lang="de-DE" b="0" dirty="0" err="1"/>
              <a:t>ut</a:t>
            </a:r>
            <a:r>
              <a:rPr lang="de-DE" b="0" dirty="0"/>
              <a:t> </a:t>
            </a:r>
            <a:r>
              <a:rPr lang="de-DE" b="0" dirty="0" err="1"/>
              <a:t>labore</a:t>
            </a:r>
            <a:r>
              <a:rPr lang="de-DE" b="0" dirty="0"/>
              <a:t> et </a:t>
            </a:r>
            <a:r>
              <a:rPr lang="de-DE" b="0" dirty="0" err="1"/>
              <a:t>dolore</a:t>
            </a:r>
            <a:r>
              <a:rPr lang="de-DE" b="0" dirty="0"/>
              <a:t> magna </a:t>
            </a:r>
            <a:r>
              <a:rPr lang="de-DE" b="0" dirty="0" err="1"/>
              <a:t>aliquyam</a:t>
            </a:r>
            <a:r>
              <a:rPr lang="de-DE" b="0" dirty="0"/>
              <a:t> </a:t>
            </a:r>
            <a:r>
              <a:rPr lang="de-DE" b="0" dirty="0" err="1"/>
              <a:t>erat</a:t>
            </a:r>
            <a:r>
              <a:rPr lang="de-DE" b="0" dirty="0"/>
              <a:t>, </a:t>
            </a:r>
            <a:r>
              <a:rPr lang="de-DE" b="0" dirty="0" err="1"/>
              <a:t>sed</a:t>
            </a:r>
            <a:r>
              <a:rPr lang="de-DE" b="0" dirty="0"/>
              <a:t> </a:t>
            </a:r>
            <a:r>
              <a:rPr lang="de-DE" b="0" dirty="0" err="1"/>
              <a:t>diam</a:t>
            </a:r>
            <a:r>
              <a:rPr lang="de-DE" b="0" dirty="0"/>
              <a:t> </a:t>
            </a:r>
            <a:r>
              <a:rPr lang="de-DE" b="0" dirty="0" err="1"/>
              <a:t>voluptua</a:t>
            </a:r>
            <a:r>
              <a:rPr lang="de-DE" b="0" dirty="0"/>
              <a:t>. At </a:t>
            </a:r>
            <a:r>
              <a:rPr lang="de-DE" b="0" dirty="0" err="1"/>
              <a:t>vero</a:t>
            </a:r>
            <a:r>
              <a:rPr lang="de-DE" b="0" dirty="0"/>
              <a:t> </a:t>
            </a:r>
            <a:r>
              <a:rPr lang="de-DE" b="0" dirty="0" err="1"/>
              <a:t>eos</a:t>
            </a:r>
            <a:r>
              <a:rPr lang="de-DE" b="0" dirty="0"/>
              <a:t> et </a:t>
            </a:r>
            <a:r>
              <a:rPr lang="de-DE" b="0" dirty="0" err="1"/>
              <a:t>accusam</a:t>
            </a:r>
            <a:r>
              <a:rPr lang="de-DE" b="0" dirty="0"/>
              <a:t> et </a:t>
            </a:r>
            <a:r>
              <a:rPr lang="de-DE" b="0" dirty="0" err="1"/>
              <a:t>justo</a:t>
            </a:r>
            <a:r>
              <a:rPr lang="de-DE" b="0" dirty="0"/>
              <a:t> </a:t>
            </a:r>
            <a:r>
              <a:rPr lang="de-DE" b="0" dirty="0" err="1"/>
              <a:t>duo</a:t>
            </a:r>
            <a:r>
              <a:rPr lang="de-DE" b="0" dirty="0"/>
              <a:t> </a:t>
            </a:r>
            <a:r>
              <a:rPr lang="de-DE" b="0" dirty="0" err="1"/>
              <a:t>dolores</a:t>
            </a:r>
            <a:r>
              <a:rPr lang="de-DE" b="0" dirty="0"/>
              <a:t> et </a:t>
            </a:r>
            <a:r>
              <a:rPr lang="de-DE" b="0" dirty="0" err="1"/>
              <a:t>ea</a:t>
            </a:r>
            <a:r>
              <a:rPr lang="de-DE" b="0" dirty="0"/>
              <a:t> </a:t>
            </a:r>
            <a:r>
              <a:rPr lang="de-DE" b="0" dirty="0" err="1"/>
              <a:t>rebum</a:t>
            </a:r>
            <a:r>
              <a:rPr lang="de-DE" b="0" dirty="0"/>
              <a:t>. Stet </a:t>
            </a:r>
            <a:r>
              <a:rPr lang="de-DE" b="0" dirty="0" err="1"/>
              <a:t>clita</a:t>
            </a:r>
            <a:r>
              <a:rPr lang="de-DE" b="0" dirty="0"/>
              <a:t> </a:t>
            </a:r>
            <a:r>
              <a:rPr lang="de-DE" b="0" dirty="0" err="1"/>
              <a:t>kasd</a:t>
            </a:r>
            <a:r>
              <a:rPr lang="de-DE" b="0" dirty="0"/>
              <a:t> </a:t>
            </a:r>
            <a:r>
              <a:rPr lang="de-DE" b="0" dirty="0" err="1"/>
              <a:t>gubergren</a:t>
            </a:r>
            <a:r>
              <a:rPr lang="de-DE" b="0" dirty="0"/>
              <a:t>, </a:t>
            </a:r>
            <a:r>
              <a:rPr lang="de-DE" b="0" dirty="0" err="1"/>
              <a:t>no</a:t>
            </a:r>
            <a:r>
              <a:rPr lang="de-DE" b="0" dirty="0"/>
              <a:t> </a:t>
            </a:r>
            <a:r>
              <a:rPr lang="de-DE" b="0" dirty="0" err="1"/>
              <a:t>sea</a:t>
            </a:r>
            <a:r>
              <a:rPr lang="de-DE" b="0" dirty="0"/>
              <a:t> </a:t>
            </a:r>
            <a:r>
              <a:rPr lang="de-DE" b="0" dirty="0" err="1"/>
              <a:t>takimata</a:t>
            </a:r>
            <a:r>
              <a:rPr lang="de-DE" b="0" dirty="0"/>
              <a:t> sanctus </a:t>
            </a:r>
            <a:r>
              <a:rPr lang="de-DE" b="0" dirty="0" err="1"/>
              <a:t>est</a:t>
            </a:r>
            <a:r>
              <a:rPr lang="de-DE" b="0" dirty="0"/>
              <a:t> </a:t>
            </a:r>
            <a:r>
              <a:rPr lang="de-DE" b="0" dirty="0" err="1"/>
              <a:t>Lorem</a:t>
            </a:r>
            <a:r>
              <a:rPr lang="de-DE" b="0" dirty="0"/>
              <a:t> </a:t>
            </a:r>
            <a:r>
              <a:rPr lang="de-DE" b="0" dirty="0" err="1"/>
              <a:t>ipsum</a:t>
            </a:r>
            <a:r>
              <a:rPr lang="de-DE" b="0" dirty="0"/>
              <a:t> </a:t>
            </a:r>
            <a:r>
              <a:rPr lang="de-DE" b="0" dirty="0" err="1"/>
              <a:t>dolor</a:t>
            </a:r>
            <a:r>
              <a:rPr lang="de-DE" b="0" dirty="0"/>
              <a:t> </a:t>
            </a:r>
            <a:r>
              <a:rPr lang="de-DE" b="0" dirty="0" err="1"/>
              <a:t>sit</a:t>
            </a:r>
            <a:r>
              <a:rPr lang="de-DE" b="0" dirty="0"/>
              <a:t> </a:t>
            </a:r>
            <a:r>
              <a:rPr lang="de-DE" b="0" dirty="0" err="1"/>
              <a:t>amet</a:t>
            </a:r>
            <a:r>
              <a:rPr lang="de-DE" b="0" dirty="0"/>
              <a:t>.</a:t>
            </a:r>
          </a:p>
        </p:txBody>
      </p:sp>
      <p:sp>
        <p:nvSpPr>
          <p:cNvPr id="6" name="Fußzeilenplatzhalter 2">
            <a:extLst>
              <a:ext uri="{FF2B5EF4-FFF2-40B4-BE49-F238E27FC236}">
                <a16:creationId xmlns:a16="http://schemas.microsoft.com/office/drawing/2014/main" id="{F3574325-A771-344C-AEC0-6A8A339B3F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>
            <a:lvl1pPr>
              <a:defRPr sz="1000" b="0" i="0" baseline="0"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292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839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4" r:id="rId2"/>
    <p:sldLayoutId id="2147483715" r:id="rId3"/>
    <p:sldLayoutId id="2147483704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8" userDrawn="1">
          <p15:clr>
            <a:srgbClr val="F26B43"/>
          </p15:clr>
        </p15:guide>
        <p15:guide id="2" pos="166" userDrawn="1">
          <p15:clr>
            <a:srgbClr val="F26B43"/>
          </p15:clr>
        </p15:guide>
        <p15:guide id="3" pos="688" userDrawn="1">
          <p15:clr>
            <a:srgbClr val="F26B43"/>
          </p15:clr>
        </p15:guide>
        <p15:guide id="5" pos="788" userDrawn="1">
          <p15:clr>
            <a:srgbClr val="F26B43"/>
          </p15:clr>
        </p15:guide>
        <p15:guide id="6" pos="1308" userDrawn="1">
          <p15:clr>
            <a:srgbClr val="F26B43"/>
          </p15:clr>
        </p15:guide>
        <p15:guide id="7" pos="1408" userDrawn="1">
          <p15:clr>
            <a:srgbClr val="F26B43"/>
          </p15:clr>
        </p15:guide>
        <p15:guide id="8" pos="1926" userDrawn="1">
          <p15:clr>
            <a:srgbClr val="F26B43"/>
          </p15:clr>
        </p15:guide>
        <p15:guide id="9" pos="2029" userDrawn="1">
          <p15:clr>
            <a:srgbClr val="F26B43"/>
          </p15:clr>
        </p15:guide>
        <p15:guide id="10" pos="2547" userDrawn="1">
          <p15:clr>
            <a:srgbClr val="F26B43"/>
          </p15:clr>
        </p15:guide>
        <p15:guide id="11" pos="2648" userDrawn="1">
          <p15:clr>
            <a:srgbClr val="F26B43"/>
          </p15:clr>
        </p15:guide>
        <p15:guide id="12" pos="3168" userDrawn="1">
          <p15:clr>
            <a:srgbClr val="F26B43"/>
          </p15:clr>
        </p15:guide>
        <p15:guide id="13" pos="3269" userDrawn="1">
          <p15:clr>
            <a:srgbClr val="F26B43"/>
          </p15:clr>
        </p15:guide>
        <p15:guide id="14" pos="3789" userDrawn="1">
          <p15:clr>
            <a:srgbClr val="F26B43"/>
          </p15:clr>
        </p15:guide>
        <p15:guide id="15" pos="3890" userDrawn="1">
          <p15:clr>
            <a:srgbClr val="F26B43"/>
          </p15:clr>
        </p15:guide>
        <p15:guide id="16" pos="4409" userDrawn="1">
          <p15:clr>
            <a:srgbClr val="F26B43"/>
          </p15:clr>
        </p15:guide>
        <p15:guide id="17" pos="4510" userDrawn="1">
          <p15:clr>
            <a:srgbClr val="F26B43"/>
          </p15:clr>
        </p15:guide>
        <p15:guide id="18" pos="5028" userDrawn="1">
          <p15:clr>
            <a:srgbClr val="F26B43"/>
          </p15:clr>
        </p15:guide>
        <p15:guide id="19" pos="5128" userDrawn="1">
          <p15:clr>
            <a:srgbClr val="F26B43"/>
          </p15:clr>
        </p15:guide>
        <p15:guide id="20" pos="5650" userDrawn="1">
          <p15:clr>
            <a:srgbClr val="F26B43"/>
          </p15:clr>
        </p15:guide>
        <p15:guide id="21" pos="5750" userDrawn="1">
          <p15:clr>
            <a:srgbClr val="F26B43"/>
          </p15:clr>
        </p15:guide>
        <p15:guide id="22" pos="6270" userDrawn="1">
          <p15:clr>
            <a:srgbClr val="F26B43"/>
          </p15:clr>
        </p15:guide>
        <p15:guide id="23" pos="6371" userDrawn="1">
          <p15:clr>
            <a:srgbClr val="F26B43"/>
          </p15:clr>
        </p15:guide>
        <p15:guide id="24" pos="6991" userDrawn="1">
          <p15:clr>
            <a:srgbClr val="F26B43"/>
          </p15:clr>
        </p15:guide>
        <p15:guide id="25" pos="6890" userDrawn="1">
          <p15:clr>
            <a:srgbClr val="F26B43"/>
          </p15:clr>
        </p15:guide>
        <p15:guide id="26" pos="7509" userDrawn="1">
          <p15:clr>
            <a:srgbClr val="F26B43"/>
          </p15:clr>
        </p15:guide>
        <p15:guide id="27" orient="horz" pos="3980" userDrawn="1">
          <p15:clr>
            <a:srgbClr val="F26B43"/>
          </p15:clr>
        </p15:guide>
        <p15:guide id="28" orient="horz" pos="79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4CE4F9A8-478A-2F47-ABE8-87EB60BDB5A8}"/>
              </a:ext>
            </a:extLst>
          </p:cNvPr>
          <p:cNvSpPr txBox="1">
            <a:spLocks/>
          </p:cNvSpPr>
          <p:nvPr userDrawn="1"/>
        </p:nvSpPr>
        <p:spPr>
          <a:xfrm>
            <a:off x="11304000" y="6480000"/>
            <a:ext cx="576000" cy="360000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99E2472-3F5B-B14C-B96D-F60C81712261}" type="slidenum">
              <a:rPr lang="de-DE" sz="1000" b="0" i="0" baseline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de-DE" sz="1000" b="0" i="0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09E0347-0695-744D-B25B-CD55626692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4802" y="6480000"/>
            <a:ext cx="90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 b="0" i="0" baseline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81963F0-F494-1449-A390-A97489DA03CE}"/>
              </a:ext>
            </a:extLst>
          </p:cNvPr>
          <p:cNvSpPr txBox="1">
            <a:spLocks/>
          </p:cNvSpPr>
          <p:nvPr userDrawn="1"/>
        </p:nvSpPr>
        <p:spPr>
          <a:xfrm>
            <a:off x="270000" y="6480000"/>
            <a:ext cx="2160000" cy="36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864E0E-EA5B-CE47-86EC-3BC1EC29A421}" type="datetime4">
              <a:rPr lang="de-DE" sz="1000" b="0" i="0" baseline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29. Juli 2020</a:t>
            </a:fld>
            <a:endParaRPr lang="de-DE" sz="1000" b="0" i="0" baseline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elplatzhalter 1">
            <a:extLst>
              <a:ext uri="{FF2B5EF4-FFF2-40B4-BE49-F238E27FC236}">
                <a16:creationId xmlns:a16="http://schemas.microsoft.com/office/drawing/2014/main" id="{247847D0-815F-C94F-9428-4631E7853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197131"/>
            <a:ext cx="9674187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e-DE" dirty="0"/>
              <a:t>Mustertitel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D404E57-7F49-264A-9A1F-E1E3C29B89B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116000" y="216000"/>
            <a:ext cx="1800000" cy="3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87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17" r:id="rId2"/>
    <p:sldLayoutId id="2147483716" r:id="rId3"/>
    <p:sldLayoutId id="2147483718" r:id="rId4"/>
    <p:sldLayoutId id="2147483719" r:id="rId5"/>
    <p:sldLayoutId id="2147483720" r:id="rId6"/>
    <p:sldLayoutId id="2147483723" r:id="rId7"/>
    <p:sldLayoutId id="2147483721" r:id="rId8"/>
    <p:sldLayoutId id="2147483722" r:id="rId9"/>
    <p:sldLayoutId id="2147483687" r:id="rId10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0" i="0" kern="1200" baseline="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166">
          <p15:clr>
            <a:srgbClr val="F26B43"/>
          </p15:clr>
        </p15:guide>
        <p15:guide id="3" pos="687" userDrawn="1">
          <p15:clr>
            <a:srgbClr val="F26B43"/>
          </p15:clr>
        </p15:guide>
        <p15:guide id="5" pos="789" userDrawn="1">
          <p15:clr>
            <a:srgbClr val="F26B43"/>
          </p15:clr>
        </p15:guide>
        <p15:guide id="6" pos="1308">
          <p15:clr>
            <a:srgbClr val="F26B43"/>
          </p15:clr>
        </p15:guide>
        <p15:guide id="7" pos="1409" userDrawn="1">
          <p15:clr>
            <a:srgbClr val="F26B43"/>
          </p15:clr>
        </p15:guide>
        <p15:guide id="8" pos="1926">
          <p15:clr>
            <a:srgbClr val="F26B43"/>
          </p15:clr>
        </p15:guide>
        <p15:guide id="9" pos="2028" userDrawn="1">
          <p15:clr>
            <a:srgbClr val="F26B43"/>
          </p15:clr>
        </p15:guide>
        <p15:guide id="10" pos="2546" userDrawn="1">
          <p15:clr>
            <a:srgbClr val="F26B43"/>
          </p15:clr>
        </p15:guide>
        <p15:guide id="11" pos="2648">
          <p15:clr>
            <a:srgbClr val="F26B43"/>
          </p15:clr>
        </p15:guide>
        <p15:guide id="12" pos="3167" userDrawn="1">
          <p15:clr>
            <a:srgbClr val="F26B43"/>
          </p15:clr>
        </p15:guide>
        <p15:guide id="13" pos="3269">
          <p15:clr>
            <a:srgbClr val="F26B43"/>
          </p15:clr>
        </p15:guide>
        <p15:guide id="14" pos="3788" userDrawn="1">
          <p15:clr>
            <a:srgbClr val="F26B43"/>
          </p15:clr>
        </p15:guide>
        <p15:guide id="15" pos="3890" userDrawn="1">
          <p15:clr>
            <a:srgbClr val="F26B43"/>
          </p15:clr>
        </p15:guide>
        <p15:guide id="16" pos="4408" userDrawn="1">
          <p15:clr>
            <a:srgbClr val="F26B43"/>
          </p15:clr>
        </p15:guide>
        <p15:guide id="17" pos="4510" userDrawn="1">
          <p15:clr>
            <a:srgbClr val="F26B43"/>
          </p15:clr>
        </p15:guide>
        <p15:guide id="18" pos="5028">
          <p15:clr>
            <a:srgbClr val="F26B43"/>
          </p15:clr>
        </p15:guide>
        <p15:guide id="19" pos="5128">
          <p15:clr>
            <a:srgbClr val="F26B43"/>
          </p15:clr>
        </p15:guide>
        <p15:guide id="20" pos="5650">
          <p15:clr>
            <a:srgbClr val="F26B43"/>
          </p15:clr>
        </p15:guide>
        <p15:guide id="21" pos="5750">
          <p15:clr>
            <a:srgbClr val="F26B43"/>
          </p15:clr>
        </p15:guide>
        <p15:guide id="22" pos="6268" userDrawn="1">
          <p15:clr>
            <a:srgbClr val="F26B43"/>
          </p15:clr>
        </p15:guide>
        <p15:guide id="23" pos="6370" userDrawn="1">
          <p15:clr>
            <a:srgbClr val="F26B43"/>
          </p15:clr>
        </p15:guide>
        <p15:guide id="24" pos="6991" userDrawn="1">
          <p15:clr>
            <a:srgbClr val="F26B43"/>
          </p15:clr>
        </p15:guide>
        <p15:guide id="25" pos="6888">
          <p15:clr>
            <a:srgbClr val="F26B43"/>
          </p15:clr>
        </p15:guide>
        <p15:guide id="26" pos="7509">
          <p15:clr>
            <a:srgbClr val="F26B43"/>
          </p15:clr>
        </p15:guide>
        <p15:guide id="27" orient="horz" pos="3980">
          <p15:clr>
            <a:srgbClr val="F26B43"/>
          </p15:clr>
        </p15:guide>
        <p15:guide id="28" orient="horz" pos="168" userDrawn="1">
          <p15:clr>
            <a:srgbClr val="F26B43"/>
          </p15:clr>
        </p15:guide>
        <p15:guide id="29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sv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9" Type="http://schemas.openxmlformats.org/officeDocument/2006/relationships/image" Target="../media/image48.svg"/><Relationship Id="rId3" Type="http://schemas.openxmlformats.org/officeDocument/2006/relationships/image" Target="../media/image12.svg"/><Relationship Id="rId21" Type="http://schemas.openxmlformats.org/officeDocument/2006/relationships/image" Target="../media/image30.svg"/><Relationship Id="rId34" Type="http://schemas.openxmlformats.org/officeDocument/2006/relationships/image" Target="../media/image43.png"/><Relationship Id="rId42" Type="http://schemas.openxmlformats.org/officeDocument/2006/relationships/image" Target="../media/image51.png"/><Relationship Id="rId47" Type="http://schemas.openxmlformats.org/officeDocument/2006/relationships/image" Target="../media/image56.svg"/><Relationship Id="rId7" Type="http://schemas.openxmlformats.org/officeDocument/2006/relationships/image" Target="../media/image16.svg"/><Relationship Id="rId12" Type="http://schemas.openxmlformats.org/officeDocument/2006/relationships/image" Target="../media/image21.png"/><Relationship Id="rId17" Type="http://schemas.openxmlformats.org/officeDocument/2006/relationships/image" Target="../media/image26.svg"/><Relationship Id="rId25" Type="http://schemas.openxmlformats.org/officeDocument/2006/relationships/image" Target="../media/image34.svg"/><Relationship Id="rId33" Type="http://schemas.openxmlformats.org/officeDocument/2006/relationships/image" Target="../media/image42.svg"/><Relationship Id="rId38" Type="http://schemas.openxmlformats.org/officeDocument/2006/relationships/image" Target="../media/image47.png"/><Relationship Id="rId46" Type="http://schemas.openxmlformats.org/officeDocument/2006/relationships/image" Target="../media/image55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svg"/><Relationship Id="rId41" Type="http://schemas.openxmlformats.org/officeDocument/2006/relationships/image" Target="../media/image50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24" Type="http://schemas.openxmlformats.org/officeDocument/2006/relationships/image" Target="../media/image33.png"/><Relationship Id="rId32" Type="http://schemas.openxmlformats.org/officeDocument/2006/relationships/image" Target="../media/image41.png"/><Relationship Id="rId37" Type="http://schemas.openxmlformats.org/officeDocument/2006/relationships/image" Target="../media/image46.svg"/><Relationship Id="rId40" Type="http://schemas.openxmlformats.org/officeDocument/2006/relationships/image" Target="../media/image49.png"/><Relationship Id="rId45" Type="http://schemas.openxmlformats.org/officeDocument/2006/relationships/image" Target="../media/image54.svg"/><Relationship Id="rId5" Type="http://schemas.openxmlformats.org/officeDocument/2006/relationships/image" Target="../media/image14.svg"/><Relationship Id="rId15" Type="http://schemas.openxmlformats.org/officeDocument/2006/relationships/image" Target="../media/image24.svg"/><Relationship Id="rId23" Type="http://schemas.openxmlformats.org/officeDocument/2006/relationships/image" Target="../media/image32.svg"/><Relationship Id="rId28" Type="http://schemas.openxmlformats.org/officeDocument/2006/relationships/image" Target="../media/image37.png"/><Relationship Id="rId36" Type="http://schemas.openxmlformats.org/officeDocument/2006/relationships/image" Target="../media/image45.png"/><Relationship Id="rId10" Type="http://schemas.openxmlformats.org/officeDocument/2006/relationships/image" Target="../media/image19.png"/><Relationship Id="rId19" Type="http://schemas.openxmlformats.org/officeDocument/2006/relationships/image" Target="../media/image28.svg"/><Relationship Id="rId31" Type="http://schemas.openxmlformats.org/officeDocument/2006/relationships/image" Target="../media/image40.svg"/><Relationship Id="rId44" Type="http://schemas.openxmlformats.org/officeDocument/2006/relationships/image" Target="../media/image53.png"/><Relationship Id="rId4" Type="http://schemas.openxmlformats.org/officeDocument/2006/relationships/image" Target="../media/image13.png"/><Relationship Id="rId9" Type="http://schemas.openxmlformats.org/officeDocument/2006/relationships/image" Target="../media/image18.sv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svg"/><Relationship Id="rId30" Type="http://schemas.openxmlformats.org/officeDocument/2006/relationships/image" Target="../media/image39.png"/><Relationship Id="rId35" Type="http://schemas.openxmlformats.org/officeDocument/2006/relationships/image" Target="../media/image44.svg"/><Relationship Id="rId43" Type="http://schemas.openxmlformats.org/officeDocument/2006/relationships/image" Target="../media/image52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522C70F-678D-F242-8C7C-3FF2C5DA01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46566A-36EE-034A-B539-C05E6522A8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F512165-C966-FD41-AB41-B2326F944A8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5803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0E85F3-D140-6140-A1FC-7CBB20DB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4D1A227-C049-E444-A027-D664E1D9E8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/>
          <a:p>
            <a:r>
              <a:rPr lang="de-DE" dirty="0"/>
              <a:t>Name des Autors | Name der Präsentation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011DC25-6899-F84F-8C2E-0F222C5BAA5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601088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493C3F-A1FE-6047-9BE3-3F90CE4F0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F20553-DD3C-FB4D-B853-CC425D2B5F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922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0E8ED6-32D5-4848-B08F-7B52E9DD8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DD35BB-AB4D-8E47-8AA1-8ACFB46EB7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B7E108DA-16D5-024E-AEC6-CAEFC0655D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FA8DC9E-3BBD-D648-9C80-1DA2C467B1A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464AA2-79F0-2540-B86C-485A13DCCA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894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2D6313-9D54-AB49-BC0D-A72E83ADD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209BD5B-8478-714C-8D5B-BBD02633A85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629FA19-27A6-F64F-A736-F26C665673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A1B5C14-95EF-EB4D-B12D-DB7DC0FF71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graphicFrame>
        <p:nvGraphicFramePr>
          <p:cNvPr id="7" name="Diagrammplatzhalter 7">
            <a:extLst>
              <a:ext uri="{FF2B5EF4-FFF2-40B4-BE49-F238E27FC236}">
                <a16:creationId xmlns:a16="http://schemas.microsoft.com/office/drawing/2014/main" id="{407ACF66-5224-E443-9D21-66B0692F739A}"/>
              </a:ext>
            </a:extLst>
          </p:cNvPr>
          <p:cNvGraphicFramePr>
            <a:graphicFrameLocks noGrp="1"/>
          </p:cNvGraphicFramePr>
          <p:nvPr>
            <p:ph type="chart" sz="quarter" idx="12"/>
            <p:extLst>
              <p:ext uri="{D42A27DB-BD31-4B8C-83A1-F6EECF244321}">
                <p14:modId xmlns:p14="http://schemas.microsoft.com/office/powerpoint/2010/main" val="2036468163"/>
              </p:ext>
            </p:extLst>
          </p:nvPr>
        </p:nvGraphicFramePr>
        <p:xfrm>
          <a:off x="6137275" y="1331913"/>
          <a:ext cx="5751513" cy="479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691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899CB5-AB87-F241-B3FD-85CA8DD4DD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000" y="215746"/>
            <a:ext cx="9671012" cy="430887"/>
          </a:xfrm>
        </p:spPr>
        <p:txBody>
          <a:bodyPr/>
          <a:lstStyle/>
          <a:p>
            <a:r>
              <a:rPr lang="de-DE" dirty="0"/>
              <a:t>Piktogramme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8EEC842-C18F-2449-ADCF-B00E2AAA20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31556B14-4166-F44E-943E-A92619786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972608" y="3811271"/>
            <a:ext cx="612000" cy="612000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4C81738E-476C-E846-9560-9A403313C2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72608" y="1198922"/>
            <a:ext cx="612000" cy="612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1EA2448-B59B-AC4E-82FE-36C49A6C7D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72608" y="2069705"/>
            <a:ext cx="612000" cy="612000"/>
          </a:xfrm>
          <a:prstGeom prst="rect">
            <a:avLst/>
          </a:prstGeom>
        </p:spPr>
      </p:pic>
      <p:pic>
        <p:nvPicPr>
          <p:cNvPr id="33" name="Grafik 32">
            <a:extLst>
              <a:ext uri="{FF2B5EF4-FFF2-40B4-BE49-F238E27FC236}">
                <a16:creationId xmlns:a16="http://schemas.microsoft.com/office/drawing/2014/main" id="{22C41EF4-45DF-1843-856F-3796EEB0D0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72608" y="2940488"/>
            <a:ext cx="612000" cy="612000"/>
          </a:xfrm>
          <a:prstGeom prst="rect">
            <a:avLst/>
          </a:prstGeom>
        </p:spPr>
      </p:pic>
      <p:pic>
        <p:nvPicPr>
          <p:cNvPr id="45" name="Grafik 44">
            <a:extLst>
              <a:ext uri="{FF2B5EF4-FFF2-40B4-BE49-F238E27FC236}">
                <a16:creationId xmlns:a16="http://schemas.microsoft.com/office/drawing/2014/main" id="{B95C40F2-C263-2F43-9AED-9DF1BC6A4D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972608" y="4682054"/>
            <a:ext cx="612000" cy="612000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72172A16-7801-3D40-B2B0-6FCEF551C61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071738" y="2070761"/>
            <a:ext cx="612000" cy="612000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2D4888F7-4B0E-A240-985E-E9BD8A90949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071738" y="4686278"/>
            <a:ext cx="612000" cy="612000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0BC20434-841F-7249-A3AE-FA2ED5BB163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071738" y="3814439"/>
            <a:ext cx="612000" cy="612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8EF2BBAE-6DE2-4E43-9D26-4F38959CBAA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071738" y="2942600"/>
            <a:ext cx="612000" cy="612000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0F842524-1C1A-F246-910A-5CE9FEB26DB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071738" y="5558116"/>
            <a:ext cx="612000" cy="612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8057F053-3F95-FA47-A77D-70B18481790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6071738" y="1198922"/>
            <a:ext cx="612000" cy="6120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2F929C4-6030-604D-A3C3-72E244006717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>
          <a:xfrm>
            <a:off x="3170869" y="2070761"/>
            <a:ext cx="612000" cy="612000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58B9C84F-A2A9-2D4A-85D3-923D2D50330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>
          <a:xfrm>
            <a:off x="3170869" y="1198922"/>
            <a:ext cx="612000" cy="612000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D4FECEE5-1EAC-F948-8B02-BFC6B9CE8BD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3170869" y="3814439"/>
            <a:ext cx="612000" cy="612000"/>
          </a:xfrm>
          <a:prstGeom prst="rect">
            <a:avLst/>
          </a:prstGeom>
        </p:spPr>
      </p:pic>
      <p:pic>
        <p:nvPicPr>
          <p:cNvPr id="49" name="Grafik 48">
            <a:extLst>
              <a:ext uri="{FF2B5EF4-FFF2-40B4-BE49-F238E27FC236}">
                <a16:creationId xmlns:a16="http://schemas.microsoft.com/office/drawing/2014/main" id="{2BC8CEF4-11D5-4346-88FF-D202EFB8DB89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3170869" y="4686278"/>
            <a:ext cx="612000" cy="612000"/>
          </a:xfrm>
          <a:prstGeom prst="rect">
            <a:avLst/>
          </a:prstGeom>
        </p:spPr>
      </p:pic>
      <p:pic>
        <p:nvPicPr>
          <p:cNvPr id="53" name="Grafik 52">
            <a:extLst>
              <a:ext uri="{FF2B5EF4-FFF2-40B4-BE49-F238E27FC236}">
                <a16:creationId xmlns:a16="http://schemas.microsoft.com/office/drawing/2014/main" id="{F65A4412-DD66-4F40-A079-060AF66E915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170869" y="5558116"/>
            <a:ext cx="612000" cy="612000"/>
          </a:xfrm>
          <a:prstGeom prst="rect">
            <a:avLst/>
          </a:prstGeom>
        </p:spPr>
      </p:pic>
      <p:pic>
        <p:nvPicPr>
          <p:cNvPr id="63" name="Grafik 62">
            <a:extLst>
              <a:ext uri="{FF2B5EF4-FFF2-40B4-BE49-F238E27FC236}">
                <a16:creationId xmlns:a16="http://schemas.microsoft.com/office/drawing/2014/main" id="{D8C3CF4B-4503-774C-9299-35D6FE4A7AE4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>
          <a:xfrm>
            <a:off x="3170869" y="2942600"/>
            <a:ext cx="612000" cy="612000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39C5383E-B0A4-4E48-828C-A050C804CB7D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270000" y="5560208"/>
            <a:ext cx="612000" cy="612000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911B14CA-D034-2F45-915A-41442FF9F627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270000" y="2050779"/>
            <a:ext cx="612000" cy="612000"/>
          </a:xfrm>
          <a:prstGeom prst="rect">
            <a:avLst/>
          </a:prstGeom>
        </p:spPr>
      </p:pic>
      <p:pic>
        <p:nvPicPr>
          <p:cNvPr id="59" name="Grafik 58">
            <a:extLst>
              <a:ext uri="{FF2B5EF4-FFF2-40B4-BE49-F238E27FC236}">
                <a16:creationId xmlns:a16="http://schemas.microsoft.com/office/drawing/2014/main" id="{99801C99-3385-FA4D-9BFC-D901396D9D37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270000" y="2902636"/>
            <a:ext cx="612000" cy="714000"/>
          </a:xfrm>
          <a:prstGeom prst="rect">
            <a:avLst/>
          </a:prstGeom>
        </p:spPr>
      </p:pic>
      <p:pic>
        <p:nvPicPr>
          <p:cNvPr id="65" name="Grafik 64">
            <a:extLst>
              <a:ext uri="{FF2B5EF4-FFF2-40B4-BE49-F238E27FC236}">
                <a16:creationId xmlns:a16="http://schemas.microsoft.com/office/drawing/2014/main" id="{E761FD54-F523-C141-8EDB-A45E33DA9216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270000" y="3856493"/>
            <a:ext cx="612000" cy="612000"/>
          </a:xfrm>
          <a:prstGeom prst="rect">
            <a:avLst/>
          </a:prstGeom>
        </p:spPr>
      </p:pic>
      <p:pic>
        <p:nvPicPr>
          <p:cNvPr id="69" name="Grafik 68">
            <a:extLst>
              <a:ext uri="{FF2B5EF4-FFF2-40B4-BE49-F238E27FC236}">
                <a16:creationId xmlns:a16="http://schemas.microsoft.com/office/drawing/2014/main" id="{EFB39059-04DF-A14D-B22E-160F0DDC842A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270000" y="4708350"/>
            <a:ext cx="612000" cy="612000"/>
          </a:xfrm>
          <a:prstGeom prst="rect">
            <a:avLst/>
          </a:prstGeom>
        </p:spPr>
      </p:pic>
      <p:pic>
        <p:nvPicPr>
          <p:cNvPr id="73" name="Grafik 72">
            <a:extLst>
              <a:ext uri="{FF2B5EF4-FFF2-40B4-BE49-F238E27FC236}">
                <a16:creationId xmlns:a16="http://schemas.microsoft.com/office/drawing/2014/main" id="{E1CCE1FE-4D0A-7948-936A-7156F744ECF2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270000" y="1198922"/>
            <a:ext cx="612000" cy="612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869BDC62-ADC9-CE47-8C8D-C5B0F86CDC4B}"/>
              </a:ext>
            </a:extLst>
          </p:cNvPr>
          <p:cNvSpPr txBox="1"/>
          <p:nvPr/>
        </p:nvSpPr>
        <p:spPr>
          <a:xfrm>
            <a:off x="1034474" y="1359136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algn="l"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Welt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Eigener Fonds 100% nachhaltig 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CA04AD74-B26C-B844-AB37-3BEBBCC1377E}"/>
              </a:ext>
            </a:extLst>
          </p:cNvPr>
          <p:cNvSpPr txBox="1"/>
          <p:nvPr/>
        </p:nvSpPr>
        <p:spPr>
          <a:xfrm>
            <a:off x="1034468" y="2232432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Kurvendiagramm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Kontinuierliche Erträge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9423E248-BE98-7249-99BA-FAC982C7FE09}"/>
              </a:ext>
            </a:extLst>
          </p:cNvPr>
          <p:cNvSpPr txBox="1"/>
          <p:nvPr/>
        </p:nvSpPr>
        <p:spPr>
          <a:xfrm>
            <a:off x="1034468" y="3105728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Lupe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100% Transparenz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4E53CACB-86D2-F847-8628-5074824E961D}"/>
              </a:ext>
            </a:extLst>
          </p:cNvPr>
          <p:cNvSpPr txBox="1"/>
          <p:nvPr/>
        </p:nvSpPr>
        <p:spPr>
          <a:xfrm>
            <a:off x="1034468" y="3979024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Kreislauf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Ganzheitlicher Ansatz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C21ED728-496D-1340-BF2E-AA8C5454D896}"/>
              </a:ext>
            </a:extLst>
          </p:cNvPr>
          <p:cNvSpPr txBox="1"/>
          <p:nvPr/>
        </p:nvSpPr>
        <p:spPr>
          <a:xfrm>
            <a:off x="1034469" y="4852320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Sonne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Nachhaltige Anlagen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9D39DC8D-70C1-354C-AB2C-F56B152DDBDC}"/>
              </a:ext>
            </a:extLst>
          </p:cNvPr>
          <p:cNvSpPr txBox="1"/>
          <p:nvPr/>
        </p:nvSpPr>
        <p:spPr>
          <a:xfrm>
            <a:off x="1034469" y="5725616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Zeit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Lebenslange Auszahlung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8910DD23-141B-CD42-B17B-C0CF8287F21D}"/>
              </a:ext>
            </a:extLst>
          </p:cNvPr>
          <p:cNvSpPr txBox="1"/>
          <p:nvPr/>
        </p:nvSpPr>
        <p:spPr>
          <a:xfrm>
            <a:off x="3935346" y="1299680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Kleine Beiträge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1F4B50ED-F4B1-F840-A416-F4A1464526FD}"/>
              </a:ext>
            </a:extLst>
          </p:cNvPr>
          <p:cNvSpPr txBox="1"/>
          <p:nvPr/>
        </p:nvSpPr>
        <p:spPr>
          <a:xfrm>
            <a:off x="3935340" y="2172976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Euroschein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Große Beiträge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8447D367-A5FE-3342-BC7F-2846CCFB028F}"/>
              </a:ext>
            </a:extLst>
          </p:cNvPr>
          <p:cNvSpPr txBox="1"/>
          <p:nvPr/>
        </p:nvSpPr>
        <p:spPr>
          <a:xfrm>
            <a:off x="3935340" y="3046272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Balkendiagramm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Kontinuierliches Sparen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D66B7D0B-2C30-364D-8E1A-80B6EC999299}"/>
              </a:ext>
            </a:extLst>
          </p:cNvPr>
          <p:cNvSpPr txBox="1"/>
          <p:nvPr/>
        </p:nvSpPr>
        <p:spPr>
          <a:xfrm>
            <a:off x="3935340" y="3919568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Zweibalkendiagramm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Mehr Leistung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34703E83-4FB8-0747-A23C-410D792A11C6}"/>
              </a:ext>
            </a:extLst>
          </p:cNvPr>
          <p:cNvSpPr txBox="1"/>
          <p:nvPr/>
        </p:nvSpPr>
        <p:spPr>
          <a:xfrm>
            <a:off x="3935341" y="4792864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Flamme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Feuerschaden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C4F0BDE6-584C-9641-A19A-106F1C878C4C}"/>
              </a:ext>
            </a:extLst>
          </p:cNvPr>
          <p:cNvSpPr txBox="1"/>
          <p:nvPr/>
        </p:nvSpPr>
        <p:spPr>
          <a:xfrm>
            <a:off x="3935341" y="5666160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Gewitter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Blitzschlag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3A908202-E4AE-FA42-8605-55AE45ABED75}"/>
              </a:ext>
            </a:extLst>
          </p:cNvPr>
          <p:cNvSpPr txBox="1"/>
          <p:nvPr/>
        </p:nvSpPr>
        <p:spPr>
          <a:xfrm>
            <a:off x="6836215" y="1299680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Glasbruch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Einbruch/Diebstahl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6600EC7D-3766-AC49-8405-40E51776582E}"/>
              </a:ext>
            </a:extLst>
          </p:cNvPr>
          <p:cNvSpPr txBox="1"/>
          <p:nvPr/>
        </p:nvSpPr>
        <p:spPr>
          <a:xfrm>
            <a:off x="6836209" y="2172976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Blatt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Umweltschutz/Soziales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345F93D2-D6F8-2847-9910-183A888D396D}"/>
              </a:ext>
            </a:extLst>
          </p:cNvPr>
          <p:cNvSpPr txBox="1"/>
          <p:nvPr/>
        </p:nvSpPr>
        <p:spPr>
          <a:xfrm>
            <a:off x="6836209" y="3046272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Pflaster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Personenschäden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C1B03117-0543-254A-8B2C-05DF45A9389F}"/>
              </a:ext>
            </a:extLst>
          </p:cNvPr>
          <p:cNvSpPr txBox="1"/>
          <p:nvPr/>
        </p:nvSpPr>
        <p:spPr>
          <a:xfrm>
            <a:off x="6836209" y="3919568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Schlüssel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̈Schlüsselverlust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33D563D1-7950-C848-8C60-DB44BC7CDBDE}"/>
              </a:ext>
            </a:extLst>
          </p:cNvPr>
          <p:cNvSpPr txBox="1"/>
          <p:nvPr/>
        </p:nvSpPr>
        <p:spPr>
          <a:xfrm>
            <a:off x="6836210" y="4792864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Kamera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Sachschäden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C34F3D3D-2335-6748-A533-682B993DD0DD}"/>
              </a:ext>
            </a:extLst>
          </p:cNvPr>
          <p:cNvSpPr txBox="1"/>
          <p:nvPr/>
        </p:nvSpPr>
        <p:spPr>
          <a:xfrm>
            <a:off x="6836210" y="5666160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Schäden im Ehrenamt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87865B8-118A-5E4C-9433-6C960FC3F786}"/>
              </a:ext>
            </a:extLst>
          </p:cNvPr>
          <p:cNvSpPr txBox="1"/>
          <p:nvPr/>
        </p:nvSpPr>
        <p:spPr>
          <a:xfrm>
            <a:off x="9737086" y="1299680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Lenker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Neuwertentschädigung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226C1C7D-6AF0-9543-8AAC-3E61814B4F48}"/>
              </a:ext>
            </a:extLst>
          </p:cNvPr>
          <p:cNvSpPr txBox="1"/>
          <p:nvPr/>
        </p:nvSpPr>
        <p:spPr>
          <a:xfrm>
            <a:off x="9737080" y="2172976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Erweiterungskreis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Erweiterung Versicherung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7AEE38DD-F0EE-9540-8121-FD3888FF2ABD}"/>
              </a:ext>
            </a:extLst>
          </p:cNvPr>
          <p:cNvSpPr txBox="1"/>
          <p:nvPr/>
        </p:nvSpPr>
        <p:spPr>
          <a:xfrm>
            <a:off x="9737080" y="3046272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Funksignal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Neuwertentschädigung Media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C6F28664-6F5A-8E40-99D8-E3A7382C3200}"/>
              </a:ext>
            </a:extLst>
          </p:cNvPr>
          <p:cNvSpPr txBox="1"/>
          <p:nvPr/>
        </p:nvSpPr>
        <p:spPr>
          <a:xfrm>
            <a:off x="9737080" y="3919568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Eurozeichen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Währung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E9547109-EDF7-7341-85B2-321BE1F439CA}"/>
              </a:ext>
            </a:extLst>
          </p:cNvPr>
          <p:cNvSpPr txBox="1"/>
          <p:nvPr/>
        </p:nvSpPr>
        <p:spPr>
          <a:xfrm>
            <a:off x="9737081" y="4792864"/>
            <a:ext cx="1983921" cy="276999"/>
          </a:xfrm>
          <a:prstGeom prst="rect">
            <a:avLst/>
          </a:prstGeom>
        </p:spPr>
        <p:txBody>
          <a:bodyPr wrap="square" lIns="0" tIns="0" rIns="0" bIns="0" rtlCol="0" anchor="ctr" anchorCtr="0">
            <a:noAutofit/>
          </a:bodyPr>
          <a:lstStyle/>
          <a:p>
            <a:pPr defTabSz="180000">
              <a:spcBef>
                <a:spcPts val="500"/>
              </a:spcBef>
              <a:buClr>
                <a:schemeClr val="accent1"/>
              </a:buClr>
              <a:tabLst>
                <a:tab pos="180000" algn="l"/>
              </a:tabLst>
            </a:pPr>
            <a:r>
              <a:rPr lang="de-DE" sz="9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Skala</a:t>
            </a:r>
          </a:p>
          <a:p>
            <a:r>
              <a:rPr lang="de-DE" sz="900" dirty="0">
                <a:solidFill>
                  <a:srgbClr val="56565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Risikoindikator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049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6F6382D-3411-364A-B552-872F0C76BC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5AC6E4-6AA1-584F-87F9-5C3D497CA1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176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15D18A0-B2E1-2E4F-81ED-CDC407032D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D29C8F-DF78-0E42-A6C6-AE92335335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AE6866A-C8D4-BD48-8A39-55E55A2D7F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62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DA86F70-3A03-FC43-9E4C-4541780E8B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F786AE-709F-9E45-9F2E-0FFA6B0C304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DEB2A86-7519-0546-A5EC-512493FE8E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6985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B88204-B892-3541-9D51-6EA9D71CE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4D19EE5-AAC6-7A4F-82C2-E719B6360E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2274802" y="6480000"/>
            <a:ext cx="9000000" cy="360000"/>
          </a:xfrm>
        </p:spPr>
        <p:txBody>
          <a:bodyPr/>
          <a:lstStyle/>
          <a:p>
            <a:r>
              <a:rPr lang="de-DE" dirty="0"/>
              <a:t>Name des Autors | Name der Präsentation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75B7CCD-D3EA-844A-9CEA-1256F23B5FA7}"/>
              </a:ext>
            </a:extLst>
          </p:cNvPr>
          <p:cNvSpPr txBox="1">
            <a:spLocks/>
          </p:cNvSpPr>
          <p:nvPr/>
        </p:nvSpPr>
        <p:spPr>
          <a:xfrm>
            <a:off x="263525" y="1268413"/>
            <a:ext cx="540000" cy="540000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300" dirty="0">
                <a:solidFill>
                  <a:schemeClr val="bg1"/>
                </a:solidFill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DAEC5EC2-8F0E-774D-A90F-42499D14B73E}"/>
              </a:ext>
            </a:extLst>
          </p:cNvPr>
          <p:cNvSpPr txBox="1">
            <a:spLocks/>
          </p:cNvSpPr>
          <p:nvPr/>
        </p:nvSpPr>
        <p:spPr>
          <a:xfrm>
            <a:off x="955504" y="1268413"/>
            <a:ext cx="10965034" cy="540000"/>
          </a:xfrm>
          <a:prstGeom prst="rect">
            <a:avLst/>
          </a:prstGeom>
          <a:solidFill>
            <a:schemeClr val="accent1">
              <a:alpha val="60000"/>
            </a:schemeClr>
          </a:solidFill>
        </p:spPr>
        <p:txBody>
          <a:bodyPr lIns="180000" tIns="0" rIns="18000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300" dirty="0">
                <a:solidFill>
                  <a:schemeClr val="bg1"/>
                </a:solidFill>
                <a:latin typeface="Arial" panose="020B0604020202020204" pitchFamily="34" charset="0"/>
              </a:rPr>
              <a:t>Anstehender </a:t>
            </a:r>
            <a:r>
              <a:rPr lang="de-DE" sz="2300" dirty="0" err="1">
                <a:solidFill>
                  <a:schemeClr val="bg1"/>
                </a:solidFill>
                <a:latin typeface="Arial" panose="020B0604020202020204" pitchFamily="34" charset="0"/>
              </a:rPr>
              <a:t>Agendapunkt</a:t>
            </a:r>
            <a:endParaRPr lang="de-DE" sz="23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platzhalter 3">
            <a:extLst>
              <a:ext uri="{FF2B5EF4-FFF2-40B4-BE49-F238E27FC236}">
                <a16:creationId xmlns:a16="http://schemas.microsoft.com/office/drawing/2014/main" id="{D7003D35-C0B0-5D43-866E-ADCD007D50B2}"/>
              </a:ext>
            </a:extLst>
          </p:cNvPr>
          <p:cNvSpPr txBox="1">
            <a:spLocks/>
          </p:cNvSpPr>
          <p:nvPr/>
        </p:nvSpPr>
        <p:spPr>
          <a:xfrm>
            <a:off x="263525" y="1985752"/>
            <a:ext cx="540000" cy="54000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300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1738FCE6-9EA8-D649-9974-171F4150BACC}"/>
              </a:ext>
            </a:extLst>
          </p:cNvPr>
          <p:cNvSpPr txBox="1">
            <a:spLocks/>
          </p:cNvSpPr>
          <p:nvPr/>
        </p:nvSpPr>
        <p:spPr>
          <a:xfrm>
            <a:off x="955504" y="1985752"/>
            <a:ext cx="10965034" cy="54000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lIns="180000" tIns="0" rIns="18000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300" dirty="0" err="1">
                <a:latin typeface="Arial" panose="020B0604020202020204" pitchFamily="34" charset="0"/>
              </a:rPr>
              <a:t>Agendapunkt</a:t>
            </a:r>
            <a:endParaRPr lang="de-DE" sz="2300" dirty="0">
              <a:latin typeface="Arial" panose="020B0604020202020204" pitchFamily="34" charset="0"/>
            </a:endParaRP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AB65243A-FD20-B24C-AF4C-9CD5839B4FC6}"/>
              </a:ext>
            </a:extLst>
          </p:cNvPr>
          <p:cNvSpPr txBox="1">
            <a:spLocks/>
          </p:cNvSpPr>
          <p:nvPr/>
        </p:nvSpPr>
        <p:spPr>
          <a:xfrm>
            <a:off x="263525" y="2703091"/>
            <a:ext cx="540000" cy="54000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300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EEF44390-0362-8A40-A4E5-009DC78ED3A1}"/>
              </a:ext>
            </a:extLst>
          </p:cNvPr>
          <p:cNvSpPr txBox="1">
            <a:spLocks/>
          </p:cNvSpPr>
          <p:nvPr/>
        </p:nvSpPr>
        <p:spPr>
          <a:xfrm>
            <a:off x="955504" y="2703091"/>
            <a:ext cx="10965034" cy="54000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lIns="180000" tIns="0" rIns="18000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300" dirty="0" err="1">
                <a:latin typeface="Arial" panose="020B0604020202020204" pitchFamily="34" charset="0"/>
              </a:rPr>
              <a:t>Agendapunkt</a:t>
            </a:r>
            <a:endParaRPr lang="de-DE" sz="2300" dirty="0">
              <a:latin typeface="Arial" panose="020B0604020202020204" pitchFamily="34" charset="0"/>
            </a:endParaRP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D089E5E5-FE4E-CB4C-96E1-3616ED0E5474}"/>
              </a:ext>
            </a:extLst>
          </p:cNvPr>
          <p:cNvSpPr txBox="1">
            <a:spLocks/>
          </p:cNvSpPr>
          <p:nvPr/>
        </p:nvSpPr>
        <p:spPr>
          <a:xfrm>
            <a:off x="263525" y="3420430"/>
            <a:ext cx="540000" cy="54000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300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A5FD19D6-AFBE-3D41-8B7E-D42D4D83B247}"/>
              </a:ext>
            </a:extLst>
          </p:cNvPr>
          <p:cNvSpPr txBox="1">
            <a:spLocks/>
          </p:cNvSpPr>
          <p:nvPr/>
        </p:nvSpPr>
        <p:spPr>
          <a:xfrm>
            <a:off x="955504" y="3420430"/>
            <a:ext cx="10965034" cy="54000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lIns="180000" tIns="0" rIns="18000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300" dirty="0" err="1">
                <a:latin typeface="Arial" panose="020B0604020202020204" pitchFamily="34" charset="0"/>
              </a:rPr>
              <a:t>Agendapunkt</a:t>
            </a:r>
            <a:endParaRPr lang="de-DE" sz="2300" dirty="0">
              <a:latin typeface="Arial" panose="020B0604020202020204" pitchFamily="34" charset="0"/>
            </a:endParaRP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B5077D2B-1F6F-3349-AB1D-B3A5BF024A61}"/>
              </a:ext>
            </a:extLst>
          </p:cNvPr>
          <p:cNvSpPr txBox="1">
            <a:spLocks/>
          </p:cNvSpPr>
          <p:nvPr/>
        </p:nvSpPr>
        <p:spPr>
          <a:xfrm>
            <a:off x="263525" y="4137769"/>
            <a:ext cx="540000" cy="54000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300" dirty="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526D6CE2-681F-4540-A65F-E5E8B0F879D5}"/>
              </a:ext>
            </a:extLst>
          </p:cNvPr>
          <p:cNvSpPr txBox="1">
            <a:spLocks/>
          </p:cNvSpPr>
          <p:nvPr/>
        </p:nvSpPr>
        <p:spPr>
          <a:xfrm>
            <a:off x="955504" y="4137769"/>
            <a:ext cx="10965034" cy="54000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lIns="180000" tIns="0" rIns="18000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300" dirty="0" err="1">
                <a:latin typeface="Arial" panose="020B0604020202020204" pitchFamily="34" charset="0"/>
              </a:rPr>
              <a:t>Agendapunkt</a:t>
            </a:r>
            <a:endParaRPr lang="de-DE" sz="2300" dirty="0">
              <a:latin typeface="Arial" panose="020B0604020202020204" pitchFamily="34" charset="0"/>
            </a:endParaRP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B7B5F813-67AF-EE45-B7DD-40282E625A48}"/>
              </a:ext>
            </a:extLst>
          </p:cNvPr>
          <p:cNvSpPr txBox="1">
            <a:spLocks/>
          </p:cNvSpPr>
          <p:nvPr/>
        </p:nvSpPr>
        <p:spPr>
          <a:xfrm>
            <a:off x="263525" y="4855108"/>
            <a:ext cx="540000" cy="54000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300" dirty="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8B5EE1FC-7B16-C54E-A68D-C3BB3218DDFE}"/>
              </a:ext>
            </a:extLst>
          </p:cNvPr>
          <p:cNvSpPr txBox="1">
            <a:spLocks/>
          </p:cNvSpPr>
          <p:nvPr/>
        </p:nvSpPr>
        <p:spPr>
          <a:xfrm>
            <a:off x="955504" y="4855108"/>
            <a:ext cx="10965034" cy="54000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lIns="180000" tIns="0" rIns="18000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300" dirty="0" err="1">
                <a:latin typeface="Arial" panose="020B0604020202020204" pitchFamily="34" charset="0"/>
              </a:rPr>
              <a:t>Agendapunkt</a:t>
            </a:r>
            <a:endParaRPr lang="de-DE" sz="2300" dirty="0">
              <a:latin typeface="Arial" panose="020B0604020202020204" pitchFamily="34" charset="0"/>
            </a:endParaRP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7FD958F3-1A41-F048-A735-763456998629}"/>
              </a:ext>
            </a:extLst>
          </p:cNvPr>
          <p:cNvSpPr txBox="1">
            <a:spLocks/>
          </p:cNvSpPr>
          <p:nvPr/>
        </p:nvSpPr>
        <p:spPr>
          <a:xfrm>
            <a:off x="263525" y="5572447"/>
            <a:ext cx="540000" cy="54000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lIns="0" tIns="0" rIns="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DE" sz="2300" dirty="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39689FBE-F7C5-1343-885C-636C99232F38}"/>
              </a:ext>
            </a:extLst>
          </p:cNvPr>
          <p:cNvSpPr txBox="1">
            <a:spLocks/>
          </p:cNvSpPr>
          <p:nvPr/>
        </p:nvSpPr>
        <p:spPr>
          <a:xfrm>
            <a:off x="955504" y="5572447"/>
            <a:ext cx="10965034" cy="540000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lIns="180000" tIns="0" rIns="180000" bIns="0" anchor="ctr" anchorCtr="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300" dirty="0" err="1">
                <a:latin typeface="Arial" panose="020B0604020202020204" pitchFamily="34" charset="0"/>
              </a:rPr>
              <a:t>Agendapunkt</a:t>
            </a:r>
            <a:endParaRPr lang="de-DE" sz="23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65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36401-BB6A-3E41-92B4-4F43D1029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2604B97-FA06-754D-B262-0B0A315E7BE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23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E95AB9-2708-DA41-89B8-B2A0069BF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AC1F2F8-8300-1F4E-87BC-52A9558F7D1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24B29A5-D4DB-7648-AA1F-9ED5AA669D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0676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246C15-D8D1-1B4C-AFF6-06582FDA3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F44691C-9AE5-054D-BEBE-7CF8FDDD1B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Erste Ebene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995A37-503A-C047-A14C-CEDACAD79A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621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B0BF60-08C4-0B4D-9E9A-96BE1937C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C81A8A8-12F6-694F-B882-78E741C462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3090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6B0C4B-60A1-4341-B166-687CE132A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7A5F1F-936B-3545-AAC9-AB0755625E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9DCFB3F-2647-C14E-AE18-43300255CA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Name des Autors | Name der Präsentation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9038159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 und Schlussfolie">
  <a:themeElements>
    <a:clrScheme name="Pangaea Life Farbwelt">
      <a:dk1>
        <a:srgbClr val="575757"/>
      </a:dk1>
      <a:lt1>
        <a:srgbClr val="FFFFFF"/>
      </a:lt1>
      <a:dk2>
        <a:srgbClr val="005C89"/>
      </a:dk2>
      <a:lt2>
        <a:srgbClr val="FFFFFF"/>
      </a:lt2>
      <a:accent1>
        <a:srgbClr val="005D89"/>
      </a:accent1>
      <a:accent2>
        <a:srgbClr val="269AD1"/>
      </a:accent2>
      <a:accent3>
        <a:srgbClr val="83BBE8"/>
      </a:accent3>
      <a:accent4>
        <a:srgbClr val="B7DCF0"/>
      </a:accent4>
      <a:accent5>
        <a:srgbClr val="EF7900"/>
      </a:accent5>
      <a:accent6>
        <a:srgbClr val="66BC46"/>
      </a:accent6>
      <a:hlink>
        <a:srgbClr val="A0A0A0"/>
      </a:hlink>
      <a:folHlink>
        <a:srgbClr val="A0A0A0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6" id="{00D1C601-44C7-D644-8BD9-B302AF50A7AC}" vid="{97501443-BB01-0746-B075-0D10F9A373DF}"/>
    </a:ext>
  </a:extLst>
</a:theme>
</file>

<file path=ppt/theme/theme2.xml><?xml version="1.0" encoding="utf-8"?>
<a:theme xmlns:a="http://schemas.openxmlformats.org/drawingml/2006/main" name="Inhalts-Folien">
  <a:themeElements>
    <a:clrScheme name="Pangaea Life Farbwelt">
      <a:dk1>
        <a:srgbClr val="575757"/>
      </a:dk1>
      <a:lt1>
        <a:srgbClr val="FFFFFF"/>
      </a:lt1>
      <a:dk2>
        <a:srgbClr val="005C89"/>
      </a:dk2>
      <a:lt2>
        <a:srgbClr val="FFFFFF"/>
      </a:lt2>
      <a:accent1>
        <a:srgbClr val="005D89"/>
      </a:accent1>
      <a:accent2>
        <a:srgbClr val="269AD1"/>
      </a:accent2>
      <a:accent3>
        <a:srgbClr val="83BBE8"/>
      </a:accent3>
      <a:accent4>
        <a:srgbClr val="B7DCF0"/>
      </a:accent4>
      <a:accent5>
        <a:srgbClr val="EF7900"/>
      </a:accent5>
      <a:accent6>
        <a:srgbClr val="66BC46"/>
      </a:accent6>
      <a:hlink>
        <a:srgbClr val="A0A0A0"/>
      </a:hlink>
      <a:folHlink>
        <a:srgbClr val="A0A0A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marL="180000" indent="-180000" algn="l" defTabSz="180000">
          <a:spcBef>
            <a:spcPts val="500"/>
          </a:spcBef>
          <a:buClr>
            <a:schemeClr val="accent1"/>
          </a:buClr>
          <a:buFont typeface="Wingdings" pitchFamily="2" charset="2"/>
          <a:buChar char="§"/>
          <a:tabLst>
            <a:tab pos="180000" algn="l"/>
          </a:tabLst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6" id="{00D1C601-44C7-D644-8BD9-B302AF50A7AC}" vid="{2EC95152-8E0C-C74B-99C8-17169F26766E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190424_DB_Template</Template>
  <TotalTime>0</TotalTime>
  <Words>178</Words>
  <Application>Microsoft Office PowerPoint</Application>
  <PresentationFormat>Breitbild</PresentationFormat>
  <Paragraphs>80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Arial</vt:lpstr>
      <vt:lpstr>Georgia</vt:lpstr>
      <vt:lpstr>Gotham Narrow</vt:lpstr>
      <vt:lpstr>Symbol</vt:lpstr>
      <vt:lpstr>Wingdings</vt:lpstr>
      <vt:lpstr>Titelfolien und Schlussfolie</vt:lpstr>
      <vt:lpstr>Inhalts-Folien</vt:lpstr>
      <vt:lpstr>PowerPoint-Präsentation</vt:lpstr>
      <vt:lpstr>PowerPoint-Präsentation</vt:lpstr>
      <vt:lpstr>PowerPoint-Präsentation</vt:lpstr>
      <vt:lpstr>Agenda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Piktogramme</vt:lpstr>
      <vt:lpstr>PowerPoint-Präsentation</vt:lpstr>
    </vt:vector>
  </TitlesOfParts>
  <Company>delvin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Pirmin Sessler</dc:creator>
  <cp:lastModifiedBy>Pirmin Sessler</cp:lastModifiedBy>
  <cp:revision>71</cp:revision>
  <dcterms:created xsi:type="dcterms:W3CDTF">2019-04-24T11:15:28Z</dcterms:created>
  <dcterms:modified xsi:type="dcterms:W3CDTF">2020-07-29T09:33:17Z</dcterms:modified>
</cp:coreProperties>
</file>